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3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5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63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8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9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9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8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8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A0E-3E83-4B78-8B9F-B592F9513C53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9A392-E8B5-4F86-BCF4-7ED30CC6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3200F9D-2C3E-4F34-80CD-2E249A10BC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00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BED636E8-0C99-4328-88ED-B3D64CE2B4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41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552D43E9-9B95-4C22-9E04-A91696503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52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43D6A13-6797-4692-9796-C94A68B3E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2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EC1C3729-C6EA-48D5-A85E-A54009DAB6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4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47A72C57-B105-4840-AE56-752909A255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D470E02-962A-46BC-9AAD-7B1D246EF6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84ABA936-258B-4A7A-A48C-E67BE702DE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4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BB87CFFA-ABAE-440C-AE61-BA69F8EC6C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10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20A777BA-244B-4B4E-9532-58467CA584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96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B582DDC1-FB0D-490D-821E-82C2C58DC6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6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826D52F1-8EAA-4034-B88B-F56405795C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84B2612-21FE-4BF1-A20D-D0CF60422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48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E53568DC-D77A-45BD-B921-E482596BD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7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69C593B-74B5-4149-8AA9-2C4B9DA3D0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2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3A87CF2-75CA-4FBE-BF5C-CCAB01BD03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E4C5D26-6365-463B-B731-DB8652B69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D13BE5B-F166-44FA-AD03-EC9A61E8C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7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D1635B4-A6E0-4F25-B74D-D6D194E260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2B4FA5ED-636E-4FD1-8378-C89DF67714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077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A6AF04A-1A63-4C19-91D5-7583A4E9CF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4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07C4EB17-A1FA-4AF7-8E6A-0314F7C25F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9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NEXTGEN TEACHING</dc:creator>
  <cp:lastModifiedBy>NEXTGEN TEACHING</cp:lastModifiedBy>
  <cp:revision>1</cp:revision>
  <dcterms:created xsi:type="dcterms:W3CDTF">2018-06-11T15:58:28Z</dcterms:created>
  <dcterms:modified xsi:type="dcterms:W3CDTF">2018-06-11T15:59:19Z</dcterms:modified>
</cp:coreProperties>
</file>