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5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6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8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8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A2D6-0BA4-4E85-8EBB-BA8C60D9F3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714B-98E8-4115-BE92-FFD9E128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DE97CB5-DF0B-4E0D-849E-7DD555685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D120DBB-09B6-4D3C-817A-5BBD1161C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B4A3CD8-A6CF-41D5-A91D-93AA16E534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2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8C36593-3B0B-4865-9893-AD305E747B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7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E965649-1E3A-466D-9218-92CFB6644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06B66B7-8A5D-4AAA-A64F-5C2471C631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4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C106A75-4FCF-4B77-8E04-ACF70E8F48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A5E2E45-A90D-477E-B71B-15B8874065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1514988-94DA-433D-B801-6A53B98290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3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F11F9CC-CAF7-4749-B412-B6D6AA34F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3FAC3C2-26DB-41FF-8CD8-95E634403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D0B2027-C751-4E7D-A55B-D7C285799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EC1240E-8769-43F7-B897-3BF810243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3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FDC7CDB-29CE-4D6F-AD93-DCAE69310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5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D943207-C0B8-470D-B78C-E3BDB182A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580914B-BFC8-4031-B9B9-AD0510A6C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7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A0510CF-5F2F-4A6D-81C4-9B1736036F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E1F892C-C62E-4299-8CA1-45E2CCC2B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6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A10CB67-0029-4E7C-998C-2232E555A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NEXTGEN TEACHING</dc:creator>
  <cp:lastModifiedBy>NEXTGEN TEACHING</cp:lastModifiedBy>
  <cp:revision>1</cp:revision>
  <dcterms:created xsi:type="dcterms:W3CDTF">2018-06-11T15:56:30Z</dcterms:created>
  <dcterms:modified xsi:type="dcterms:W3CDTF">2018-06-11T15:57:28Z</dcterms:modified>
</cp:coreProperties>
</file>