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2BBC-9FBF-4C22-8D71-D7B6033B872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C7F1-0158-4056-B22A-ECA1F1CC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660164F-11C5-4A43-8E0A-169676602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3C38795-BAF6-4202-8521-908BB3914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33C028F-A83E-4A00-B313-B2659849B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01E51EF-F680-40DD-81A2-362B83AC7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B61E5A3-CDE6-4380-94A6-911B0C8E6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E272029-0DAA-477E-8822-4F2AC87EE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5505853-9C0C-4507-AC3C-DE4D85F89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E0A50D5-1483-4293-80A3-6C559D0D0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9D0960B-86C1-4161-9358-62AE5F5E2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289A173-3EF5-4E01-B838-1D079C1A0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9962024-A913-40C3-BBBB-FFE55D0B9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02BB7A1-FFFA-4EDF-ABDB-4AFF3823A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BB066C8-188E-4018-A13B-59FF297C5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D150E5A-B568-44A6-A659-88E3ADAE6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38FC622-F46C-4087-8B28-E301062BD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1917FAF-F17D-4140-86A0-69A8114DB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B202998-CE1D-434A-9DF6-2D5FCC94A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NEXTGEN TEACHING</dc:creator>
  <cp:lastModifiedBy>NEXTGEN TEACHING</cp:lastModifiedBy>
  <cp:revision>1</cp:revision>
  <dcterms:created xsi:type="dcterms:W3CDTF">2018-06-11T15:50:14Z</dcterms:created>
  <dcterms:modified xsi:type="dcterms:W3CDTF">2018-06-11T15:51:50Z</dcterms:modified>
</cp:coreProperties>
</file>