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6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8FFC-1B16-49FE-B8E8-C2712F393B0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96F0-1B12-4CF2-9F45-2195C7B4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8481219-B56A-4BEF-9BFC-69A81B8FD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FE764F9-2086-4660-9D9E-6501EAADC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1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95BEBE5-13E6-4AED-8AC3-C53AF0404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E7044EF-7A07-446D-B2DB-D6ABE03D9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6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71F9528-4A9D-41E4-B573-99E4A83EE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0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3B15534-9025-4D14-9671-E1D1435E67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C122FCF-E024-4312-895C-0ACA6D752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4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E19AB79-8426-43D8-88E8-7016AB9E62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7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C95A21C-918F-48D0-A644-F8B6CCDB0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495611E-BFA0-45FD-8DB4-B74DBCDE3C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5552B02-91AD-40F5-A532-EBD361D52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DE95BCF-A943-4A97-B5B6-E8E301526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392B902-A006-4340-9544-9B8E9B490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1D23C67-E50B-4440-9C91-8AEFDA6C7B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E1DCC13-C19A-401C-927A-FA47B29F5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EE5D313-6B2C-4094-89D5-790FB26A0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34BDB09-AE17-46E2-B19C-6CF23EFDD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700CA69-3FF7-41F4-9385-AA1DEE1AC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62C89C5-5646-4F95-A52E-607FC63FE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7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689445C-7AE2-4A7A-A165-95439F1D2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4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06FF44B-91BC-4414-8513-B0C062AC09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4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3B0BC48-A512-4FC3-BFAA-89705C8CC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7421263-DF15-412F-BBFB-F20E0FB3D2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NEXTGEN TEACHING</dc:creator>
  <cp:lastModifiedBy>NEXTGEN TEACHING</cp:lastModifiedBy>
  <cp:revision>1</cp:revision>
  <dcterms:created xsi:type="dcterms:W3CDTF">2018-06-11T15:53:19Z</dcterms:created>
  <dcterms:modified xsi:type="dcterms:W3CDTF">2018-06-11T15:53:58Z</dcterms:modified>
</cp:coreProperties>
</file>